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xls" ContentType="application/vnd.ms-excel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7" r:id="rId5"/>
    <p:sldId id="266" r:id="rId6"/>
    <p:sldId id="264" r:id="rId7"/>
    <p:sldId id="265" r:id="rId8"/>
    <p:sldId id="259" r:id="rId9"/>
    <p:sldId id="268" r:id="rId10"/>
    <p:sldId id="263" r:id="rId11"/>
    <p:sldId id="262" r:id="rId12"/>
    <p:sldId id="269" r:id="rId13"/>
    <p:sldId id="261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media/image1.png>
</file>

<file path=ppt/media/image10.png>
</file>

<file path=ppt/media/image11.png>
</file>

<file path=ppt/media/image2.png>
</file>

<file path=ppt/media/image3.png>
</file>

<file path=ppt/media/image7.png>
</file>

<file path=ppt/media/image8.png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Microsoft_Excel_97-2003_Worksheet2.xls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4.emf"/><Relationship Id="rId4" Type="http://schemas.openxmlformats.org/officeDocument/2006/relationships/oleObject" Target="../embeddings/Microsoft_Excel_97-2003_Worksheet1.xls"/><Relationship Id="rId9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/>
            <a:r>
              <a:rPr lang="pl-PL" sz="4000" b="1" dirty="0"/>
              <a:t>Projekt i implementacja systemu informatycznego, wspomagającego trwałe zapamiętywanie obcojęzycznego słownictwa, z wykorzystaniem teorii krzywej zapominania Hermanna Ebbinghausa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5390989"/>
            <a:ext cx="8915399" cy="1126283"/>
          </a:xfrm>
        </p:spPr>
        <p:txBody>
          <a:bodyPr/>
          <a:lstStyle/>
          <a:p>
            <a:r>
              <a:rPr lang="en-GB" b="1" dirty="0" err="1" smtClean="0"/>
              <a:t>Autor</a:t>
            </a:r>
            <a:r>
              <a:rPr lang="en-GB" b="1" dirty="0" smtClean="0"/>
              <a:t>: Robert </a:t>
            </a:r>
            <a:r>
              <a:rPr lang="en-GB" b="1" dirty="0" err="1" smtClean="0"/>
              <a:t>Górski</a:t>
            </a:r>
            <a:endParaRPr lang="en-GB" b="1" dirty="0" smtClean="0"/>
          </a:p>
          <a:p>
            <a:r>
              <a:rPr lang="en-GB" b="1" dirty="0" smtClean="0"/>
              <a:t>Promotor: </a:t>
            </a:r>
            <a:r>
              <a:rPr lang="en-GB" b="1" dirty="0" err="1" smtClean="0"/>
              <a:t>mgr</a:t>
            </a:r>
            <a:r>
              <a:rPr lang="en-GB" b="1" dirty="0" smtClean="0"/>
              <a:t> </a:t>
            </a:r>
            <a:r>
              <a:rPr lang="en-GB" b="1" dirty="0" err="1" smtClean="0"/>
              <a:t>inż</a:t>
            </a:r>
            <a:r>
              <a:rPr lang="en-GB" b="1" dirty="0" smtClean="0"/>
              <a:t> </a:t>
            </a:r>
            <a:r>
              <a:rPr lang="en-GB" b="1" dirty="0" err="1" smtClean="0"/>
              <a:t>Artur</a:t>
            </a:r>
            <a:r>
              <a:rPr lang="en-GB" b="1" dirty="0" smtClean="0"/>
              <a:t> </a:t>
            </a:r>
            <a:r>
              <a:rPr lang="en-GB" b="1" dirty="0" err="1" smtClean="0"/>
              <a:t>Karczmarczyk</a:t>
            </a:r>
            <a:endParaRPr lang="pl-PL" b="1" dirty="0"/>
          </a:p>
        </p:txBody>
      </p:sp>
    </p:spTree>
    <p:extLst>
      <p:ext uri="{BB962C8B-B14F-4D97-AF65-F5344CB8AC3E}">
        <p14:creationId xmlns:p14="http://schemas.microsoft.com/office/powerpoint/2010/main" val="4003291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Implementacja</a:t>
            </a:r>
            <a:r>
              <a:rPr lang="en-GB" dirty="0" smtClean="0"/>
              <a:t> – </a:t>
            </a:r>
            <a:r>
              <a:rPr lang="en-GB" dirty="0" err="1" smtClean="0"/>
              <a:t>zmiany</a:t>
            </a:r>
            <a:r>
              <a:rPr lang="en-GB" dirty="0" smtClean="0"/>
              <a:t> </a:t>
            </a:r>
            <a:r>
              <a:rPr lang="en-GB" dirty="0" err="1" smtClean="0"/>
              <a:t>założeń</a:t>
            </a:r>
            <a:r>
              <a:rPr lang="en-GB" dirty="0" smtClean="0"/>
              <a:t>, </a:t>
            </a:r>
            <a:r>
              <a:rPr lang="en-GB" dirty="0" err="1" smtClean="0"/>
              <a:t>ostateczne</a:t>
            </a:r>
            <a:r>
              <a:rPr lang="en-GB" dirty="0" smtClean="0"/>
              <a:t> </a:t>
            </a:r>
            <a:r>
              <a:rPr lang="en-GB" dirty="0" err="1" smtClean="0"/>
              <a:t>decyzje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err="1"/>
              <a:t>Wpływ</a:t>
            </a:r>
            <a:r>
              <a:rPr lang="en-GB" sz="2400" dirty="0"/>
              <a:t> </a:t>
            </a:r>
            <a:r>
              <a:rPr lang="en-GB" sz="2400" dirty="0" err="1"/>
              <a:t>wyboru</a:t>
            </a:r>
            <a:r>
              <a:rPr lang="en-GB" sz="2400" dirty="0"/>
              <a:t> </a:t>
            </a:r>
            <a:r>
              <a:rPr lang="en-GB" sz="2400" dirty="0" err="1"/>
              <a:t>warstwy</a:t>
            </a:r>
            <a:r>
              <a:rPr lang="en-GB" sz="2400" dirty="0"/>
              <a:t> </a:t>
            </a:r>
            <a:r>
              <a:rPr lang="en-GB" sz="2400" dirty="0" err="1"/>
              <a:t>wizualnej</a:t>
            </a:r>
            <a:r>
              <a:rPr lang="en-GB" sz="2400" dirty="0"/>
              <a:t> </a:t>
            </a:r>
            <a:r>
              <a:rPr lang="en-GB" sz="2400" dirty="0" err="1"/>
              <a:t>na</a:t>
            </a:r>
            <a:r>
              <a:rPr lang="en-GB" sz="2400" dirty="0"/>
              <a:t> </a:t>
            </a:r>
            <a:r>
              <a:rPr lang="en-GB" sz="2400" dirty="0" err="1"/>
              <a:t>całość</a:t>
            </a:r>
            <a:r>
              <a:rPr lang="en-GB" sz="2400" dirty="0"/>
              <a:t> </a:t>
            </a:r>
            <a:r>
              <a:rPr lang="en-GB" sz="2400" dirty="0" err="1" smtClean="0"/>
              <a:t>projektu</a:t>
            </a:r>
            <a:endParaRPr lang="en-GB" sz="2400" dirty="0" smtClean="0"/>
          </a:p>
          <a:p>
            <a:endParaRPr lang="en-GB" sz="2400" dirty="0"/>
          </a:p>
          <a:p>
            <a:r>
              <a:rPr lang="en-GB" sz="2400" dirty="0" err="1"/>
              <a:t>Zmiana</a:t>
            </a:r>
            <a:r>
              <a:rPr lang="en-GB" sz="2400" dirty="0"/>
              <a:t> </a:t>
            </a:r>
            <a:r>
              <a:rPr lang="en-GB" sz="2400" dirty="0" err="1"/>
              <a:t>formy</a:t>
            </a:r>
            <a:r>
              <a:rPr lang="en-GB" sz="2400" dirty="0"/>
              <a:t> </a:t>
            </a:r>
            <a:r>
              <a:rPr lang="en-GB" sz="2400" dirty="0" err="1"/>
              <a:t>autoryzacji</a:t>
            </a:r>
            <a:endParaRPr lang="en-GB" sz="2400" dirty="0"/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039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Podsumowanie</a:t>
            </a:r>
            <a:r>
              <a:rPr lang="en-GB" dirty="0" smtClean="0"/>
              <a:t> – </a:t>
            </a:r>
            <a:r>
              <a:rPr lang="en-GB" dirty="0" err="1" smtClean="0"/>
              <a:t>osiągnięte</a:t>
            </a:r>
            <a:r>
              <a:rPr lang="en-GB" dirty="0" smtClean="0"/>
              <a:t> </a:t>
            </a:r>
            <a:r>
              <a:rPr lang="en-GB" dirty="0" err="1" smtClean="0"/>
              <a:t>rezultaty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err="1" smtClean="0"/>
              <a:t>Realizacja</a:t>
            </a:r>
            <a:r>
              <a:rPr lang="en-GB" sz="2400" dirty="0" smtClean="0"/>
              <a:t> </a:t>
            </a:r>
            <a:r>
              <a:rPr lang="en-GB" sz="2400" dirty="0" err="1" smtClean="0"/>
              <a:t>logiki</a:t>
            </a:r>
            <a:r>
              <a:rPr lang="en-GB" sz="2400" dirty="0" smtClean="0"/>
              <a:t> </a:t>
            </a:r>
            <a:r>
              <a:rPr lang="en-GB" sz="2400" dirty="0" err="1" smtClean="0"/>
              <a:t>aplikacji</a:t>
            </a:r>
            <a:endParaRPr lang="en-GB" sz="2400" dirty="0" smtClean="0"/>
          </a:p>
          <a:p>
            <a:endParaRPr lang="en-GB" sz="2400" dirty="0" smtClean="0"/>
          </a:p>
          <a:p>
            <a:r>
              <a:rPr lang="en-GB" sz="2400" dirty="0" err="1" smtClean="0"/>
              <a:t>Dostosowanie</a:t>
            </a:r>
            <a:r>
              <a:rPr lang="en-GB" sz="2400" dirty="0" smtClean="0"/>
              <a:t> </a:t>
            </a:r>
            <a:r>
              <a:rPr lang="en-GB" sz="2400" dirty="0" err="1" smtClean="0"/>
              <a:t>warstwy</a:t>
            </a:r>
            <a:r>
              <a:rPr lang="en-GB" sz="2400" dirty="0" smtClean="0"/>
              <a:t> front-</a:t>
            </a:r>
            <a:r>
              <a:rPr lang="en-GB" sz="2400" dirty="0" err="1" smtClean="0"/>
              <a:t>endowej</a:t>
            </a:r>
            <a:r>
              <a:rPr lang="en-GB" sz="2400" dirty="0" smtClean="0"/>
              <a:t> do </a:t>
            </a:r>
            <a:r>
              <a:rPr lang="en-GB" sz="2400" dirty="0" err="1" smtClean="0"/>
              <a:t>wymogów</a:t>
            </a:r>
            <a:r>
              <a:rPr lang="en-GB" sz="2400" dirty="0" smtClean="0"/>
              <a:t> </a:t>
            </a:r>
            <a:r>
              <a:rPr lang="en-GB" sz="2400" dirty="0" err="1" smtClean="0"/>
              <a:t>technologii</a:t>
            </a:r>
            <a:r>
              <a:rPr lang="en-GB" sz="2400" dirty="0" smtClean="0"/>
              <a:t> </a:t>
            </a:r>
            <a:r>
              <a:rPr lang="en-GB" sz="2400" dirty="0" err="1" smtClean="0"/>
              <a:t>webowych</a:t>
            </a:r>
            <a:endParaRPr lang="en-GB" sz="2400" dirty="0" smtClean="0"/>
          </a:p>
          <a:p>
            <a:endParaRPr lang="en-GB" sz="2400" dirty="0" smtClean="0"/>
          </a:p>
          <a:p>
            <a:r>
              <a:rPr lang="en-GB" sz="2400" dirty="0" err="1" smtClean="0"/>
              <a:t>Testowanie</a:t>
            </a:r>
            <a:r>
              <a:rPr lang="en-GB" sz="2400" dirty="0" smtClean="0"/>
              <a:t> </a:t>
            </a:r>
            <a:r>
              <a:rPr lang="en-GB" sz="2400" dirty="0" err="1" smtClean="0"/>
              <a:t>działania</a:t>
            </a:r>
            <a:r>
              <a:rPr lang="en-GB" sz="2400" dirty="0" smtClean="0"/>
              <a:t> </a:t>
            </a:r>
            <a:r>
              <a:rPr lang="en-GB" sz="2400" dirty="0" err="1" smtClean="0"/>
              <a:t>programu</a:t>
            </a:r>
            <a:endParaRPr lang="en-GB" sz="2400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3484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2021-07-03 00-30-44_Trim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05204" y="-1"/>
            <a:ext cx="12297204" cy="6917359"/>
          </a:xfrm>
        </p:spPr>
      </p:pic>
    </p:spTree>
    <p:extLst>
      <p:ext uri="{BB962C8B-B14F-4D97-AF65-F5344CB8AC3E}">
        <p14:creationId xmlns:p14="http://schemas.microsoft.com/office/powerpoint/2010/main" val="3912939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Wnioski</a:t>
            </a:r>
            <a:r>
              <a:rPr lang="en-GB" dirty="0" smtClean="0"/>
              <a:t>  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 err="1" smtClean="0"/>
              <a:t>perspektywy</a:t>
            </a:r>
            <a:r>
              <a:rPr lang="en-GB" dirty="0" smtClean="0"/>
              <a:t> </a:t>
            </a:r>
            <a:r>
              <a:rPr lang="en-GB" dirty="0" err="1" smtClean="0"/>
              <a:t>rozwoju</a:t>
            </a:r>
            <a:r>
              <a:rPr lang="en-GB" dirty="0" smtClean="0"/>
              <a:t> </a:t>
            </a:r>
            <a:r>
              <a:rPr lang="en-GB" dirty="0" err="1" smtClean="0"/>
              <a:t>aplikacji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err="1" smtClean="0"/>
              <a:t>Przyczyny</a:t>
            </a:r>
            <a:r>
              <a:rPr lang="en-GB" sz="2400" dirty="0" smtClean="0"/>
              <a:t> </a:t>
            </a:r>
            <a:r>
              <a:rPr lang="en-GB" sz="2400" dirty="0" err="1" smtClean="0"/>
              <a:t>rozbieżności</a:t>
            </a:r>
            <a:r>
              <a:rPr lang="en-GB" sz="2400" dirty="0" smtClean="0"/>
              <a:t> z </a:t>
            </a:r>
            <a:r>
              <a:rPr lang="en-GB" sz="2400" dirty="0" err="1" smtClean="0"/>
              <a:t>zaplanowanym</a:t>
            </a:r>
            <a:r>
              <a:rPr lang="en-GB" sz="2400" dirty="0" smtClean="0"/>
              <a:t> </a:t>
            </a:r>
            <a:r>
              <a:rPr lang="en-GB" sz="2400" dirty="0" err="1" smtClean="0"/>
              <a:t>zestawem</a:t>
            </a:r>
            <a:r>
              <a:rPr lang="en-GB" sz="2400" dirty="0" smtClean="0"/>
              <a:t> </a:t>
            </a:r>
            <a:r>
              <a:rPr lang="en-GB" sz="2400" dirty="0" err="1" smtClean="0"/>
              <a:t>funkcjonalności</a:t>
            </a:r>
            <a:endParaRPr lang="en-GB" sz="2400" dirty="0" smtClean="0"/>
          </a:p>
          <a:p>
            <a:pPr lvl="2"/>
            <a:r>
              <a:rPr lang="en-GB" sz="2200" dirty="0" err="1" smtClean="0"/>
              <a:t>Wybór</a:t>
            </a:r>
            <a:r>
              <a:rPr lang="en-GB" sz="2200" dirty="0" smtClean="0"/>
              <a:t> </a:t>
            </a:r>
            <a:r>
              <a:rPr lang="en-GB" sz="2200" dirty="0" err="1" smtClean="0"/>
              <a:t>technologii</a:t>
            </a:r>
            <a:r>
              <a:rPr lang="en-GB" sz="2200" dirty="0" smtClean="0"/>
              <a:t> a </a:t>
            </a:r>
            <a:r>
              <a:rPr lang="en-GB" sz="2200" dirty="0" err="1" smtClean="0"/>
              <a:t>realizacja</a:t>
            </a:r>
            <a:r>
              <a:rPr lang="en-GB" sz="2200" dirty="0" smtClean="0"/>
              <a:t> </a:t>
            </a:r>
            <a:r>
              <a:rPr lang="en-GB" sz="2200" dirty="0" err="1" smtClean="0"/>
              <a:t>założeń</a:t>
            </a:r>
            <a:endParaRPr lang="en-GB" sz="2200" dirty="0"/>
          </a:p>
          <a:p>
            <a:pPr lvl="2"/>
            <a:r>
              <a:rPr lang="en-GB" sz="2200" dirty="0" err="1" smtClean="0"/>
              <a:t>Ramy</a:t>
            </a:r>
            <a:r>
              <a:rPr lang="en-GB" sz="2200" dirty="0" smtClean="0"/>
              <a:t> </a:t>
            </a:r>
            <a:r>
              <a:rPr lang="en-GB" sz="2200" dirty="0" err="1" smtClean="0"/>
              <a:t>czasowe</a:t>
            </a:r>
            <a:r>
              <a:rPr lang="en-GB" sz="2200" dirty="0" smtClean="0"/>
              <a:t> </a:t>
            </a:r>
            <a:r>
              <a:rPr lang="en-GB" sz="2200" dirty="0" err="1" smtClean="0"/>
              <a:t>projektowania</a:t>
            </a:r>
            <a:r>
              <a:rPr lang="en-GB" sz="2200" dirty="0" smtClean="0"/>
              <a:t> </a:t>
            </a:r>
            <a:r>
              <a:rPr lang="en-GB" sz="2200" dirty="0" err="1" smtClean="0"/>
              <a:t>i</a:t>
            </a:r>
            <a:r>
              <a:rPr lang="en-GB" sz="2200" dirty="0" smtClean="0"/>
              <a:t> </a:t>
            </a:r>
            <a:r>
              <a:rPr lang="en-GB" sz="2200" dirty="0" err="1" smtClean="0"/>
              <a:t>implementacji</a:t>
            </a:r>
            <a:endParaRPr lang="en-GB" sz="2200" dirty="0" smtClean="0"/>
          </a:p>
          <a:p>
            <a:pPr lvl="2"/>
            <a:endParaRPr lang="en-GB" sz="2200" dirty="0" smtClean="0"/>
          </a:p>
          <a:p>
            <a:r>
              <a:rPr lang="en-GB" sz="2400" dirty="0" err="1" smtClean="0"/>
              <a:t>Zamierzone</a:t>
            </a:r>
            <a:r>
              <a:rPr lang="en-GB" sz="2400" dirty="0" smtClean="0"/>
              <a:t> </a:t>
            </a:r>
            <a:r>
              <a:rPr lang="en-GB" sz="2400" dirty="0" err="1" smtClean="0"/>
              <a:t>działania</a:t>
            </a:r>
            <a:r>
              <a:rPr lang="en-GB" sz="2400" dirty="0" smtClean="0"/>
              <a:t> w </a:t>
            </a:r>
            <a:r>
              <a:rPr lang="en-GB" sz="2400" dirty="0" err="1" smtClean="0"/>
              <a:t>przyszłości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380520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7842167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4800" b="1" dirty="0" err="1" smtClean="0"/>
              <a:t>Dziękuję</a:t>
            </a:r>
            <a:r>
              <a:rPr lang="en-GB" sz="4800" b="1" dirty="0" smtClean="0"/>
              <a:t> </a:t>
            </a:r>
          </a:p>
          <a:p>
            <a:pPr marL="0" indent="0" algn="ctr">
              <a:buNone/>
            </a:pPr>
            <a:r>
              <a:rPr lang="en-GB" sz="4800" b="1" dirty="0" err="1" smtClean="0"/>
              <a:t>za</a:t>
            </a:r>
            <a:r>
              <a:rPr lang="en-GB" sz="4800" b="1" dirty="0" smtClean="0"/>
              <a:t> </a:t>
            </a:r>
          </a:p>
          <a:p>
            <a:pPr marL="0" indent="0" algn="ctr">
              <a:buNone/>
            </a:pPr>
            <a:r>
              <a:rPr lang="en-GB" sz="4800" b="1" dirty="0" err="1" smtClean="0"/>
              <a:t>uwagę</a:t>
            </a:r>
            <a:endParaRPr lang="pl-PL" sz="4800" b="1" dirty="0"/>
          </a:p>
        </p:txBody>
      </p:sp>
    </p:spTree>
    <p:extLst>
      <p:ext uri="{BB962C8B-B14F-4D97-AF65-F5344CB8AC3E}">
        <p14:creationId xmlns:p14="http://schemas.microsoft.com/office/powerpoint/2010/main" val="31912790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Cel</a:t>
            </a:r>
            <a:r>
              <a:rPr lang="en-GB" dirty="0" smtClean="0"/>
              <a:t> 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 err="1" smtClean="0"/>
              <a:t>założenia</a:t>
            </a:r>
            <a:r>
              <a:rPr lang="en-GB" dirty="0" smtClean="0"/>
              <a:t> </a:t>
            </a:r>
            <a:r>
              <a:rPr lang="en-GB" dirty="0" err="1" smtClean="0"/>
              <a:t>pracy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2775284"/>
          </a:xfrm>
        </p:spPr>
        <p:txBody>
          <a:bodyPr/>
          <a:lstStyle/>
          <a:p>
            <a:endParaRPr lang="en-GB" dirty="0" smtClean="0"/>
          </a:p>
          <a:p>
            <a:r>
              <a:rPr lang="en-GB" sz="2400" dirty="0" err="1" smtClean="0"/>
              <a:t>Osobista</a:t>
            </a:r>
            <a:r>
              <a:rPr lang="en-GB" sz="2400" dirty="0" smtClean="0"/>
              <a:t> </a:t>
            </a:r>
            <a:r>
              <a:rPr lang="en-GB" sz="2400" dirty="0" err="1" smtClean="0"/>
              <a:t>potrzeba</a:t>
            </a:r>
            <a:r>
              <a:rPr lang="en-GB" sz="2400" dirty="0" smtClean="0"/>
              <a:t> </a:t>
            </a:r>
            <a:r>
              <a:rPr lang="en-GB" sz="2400" dirty="0" err="1" smtClean="0"/>
              <a:t>jako</a:t>
            </a:r>
            <a:r>
              <a:rPr lang="en-GB" sz="2400" dirty="0" smtClean="0"/>
              <a:t> </a:t>
            </a:r>
            <a:r>
              <a:rPr lang="en-GB" sz="2400" dirty="0" err="1" smtClean="0"/>
              <a:t>motywacja</a:t>
            </a:r>
            <a:r>
              <a:rPr lang="en-GB" sz="2400" dirty="0" smtClean="0"/>
              <a:t> </a:t>
            </a:r>
            <a:r>
              <a:rPr lang="en-GB" sz="2400" dirty="0" err="1" smtClean="0"/>
              <a:t>podjęcia</a:t>
            </a:r>
            <a:r>
              <a:rPr lang="en-GB" sz="2400" dirty="0" smtClean="0"/>
              <a:t> </a:t>
            </a:r>
            <a:r>
              <a:rPr lang="en-GB" sz="2400" dirty="0" err="1" smtClean="0"/>
              <a:t>tematu</a:t>
            </a:r>
            <a:endParaRPr lang="en-GB" sz="2400" dirty="0" smtClean="0"/>
          </a:p>
          <a:p>
            <a:r>
              <a:rPr lang="en-GB" sz="2400" dirty="0" err="1"/>
              <a:t>Możliwości</a:t>
            </a:r>
            <a:r>
              <a:rPr lang="en-GB" sz="2400" dirty="0"/>
              <a:t> </a:t>
            </a:r>
            <a:r>
              <a:rPr lang="en-GB" sz="2400" dirty="0" err="1"/>
              <a:t>skutecznego</a:t>
            </a:r>
            <a:r>
              <a:rPr lang="en-GB" sz="2400" dirty="0"/>
              <a:t> </a:t>
            </a:r>
            <a:r>
              <a:rPr lang="en-GB" sz="2400" dirty="0" err="1"/>
              <a:t>wykorzystania</a:t>
            </a:r>
            <a:r>
              <a:rPr lang="en-GB" sz="2400" dirty="0"/>
              <a:t> </a:t>
            </a:r>
            <a:r>
              <a:rPr lang="en-GB" sz="2400" dirty="0" err="1"/>
              <a:t>technologii</a:t>
            </a:r>
            <a:r>
              <a:rPr lang="en-GB" sz="2400" dirty="0"/>
              <a:t> </a:t>
            </a:r>
            <a:r>
              <a:rPr lang="en-GB" sz="2400" dirty="0" err="1"/>
              <a:t>informatycznych</a:t>
            </a:r>
            <a:r>
              <a:rPr lang="en-GB" sz="2400" dirty="0"/>
              <a:t> w </a:t>
            </a:r>
            <a:r>
              <a:rPr lang="en-GB" sz="2400" dirty="0" err="1"/>
              <a:t>nauce</a:t>
            </a:r>
            <a:r>
              <a:rPr lang="en-GB" sz="2400" dirty="0"/>
              <a:t> </a:t>
            </a:r>
            <a:r>
              <a:rPr lang="en-GB" sz="2400" dirty="0" err="1"/>
              <a:t>pamięciowej</a:t>
            </a:r>
            <a:r>
              <a:rPr lang="en-GB" sz="2400" dirty="0"/>
              <a:t> </a:t>
            </a:r>
            <a:r>
              <a:rPr lang="en-GB" sz="2400" dirty="0" err="1"/>
              <a:t>języka</a:t>
            </a:r>
            <a:r>
              <a:rPr lang="en-GB" sz="2400" dirty="0"/>
              <a:t> </a:t>
            </a:r>
            <a:r>
              <a:rPr lang="en-GB" sz="2400" dirty="0" err="1" smtClean="0"/>
              <a:t>obcego</a:t>
            </a:r>
            <a:endParaRPr lang="en-GB" sz="2400" dirty="0" smtClean="0"/>
          </a:p>
          <a:p>
            <a:r>
              <a:rPr lang="en-GB" sz="2400" dirty="0" err="1" smtClean="0"/>
              <a:t>Aplikacja</a:t>
            </a:r>
            <a:r>
              <a:rPr lang="en-GB" sz="2400" dirty="0" smtClean="0"/>
              <a:t> </a:t>
            </a:r>
            <a:r>
              <a:rPr lang="en-GB" sz="2400" dirty="0" err="1" smtClean="0"/>
              <a:t>webowa</a:t>
            </a:r>
            <a:r>
              <a:rPr lang="en-GB" sz="2400" dirty="0"/>
              <a:t> </a:t>
            </a:r>
            <a:r>
              <a:rPr lang="en-GB" sz="2400" dirty="0" smtClean="0"/>
              <a:t>w </a:t>
            </a:r>
            <a:r>
              <a:rPr lang="en-GB" sz="2400" dirty="0" err="1" smtClean="0"/>
              <a:t>roli</a:t>
            </a:r>
            <a:r>
              <a:rPr lang="en-GB" sz="2400" dirty="0" smtClean="0"/>
              <a:t> </a:t>
            </a:r>
            <a:r>
              <a:rPr lang="en-GB" sz="2400" dirty="0" err="1" smtClean="0"/>
              <a:t>modelu</a:t>
            </a:r>
            <a:r>
              <a:rPr lang="en-GB" sz="2400" dirty="0" smtClean="0"/>
              <a:t> </a:t>
            </a:r>
            <a:r>
              <a:rPr lang="en-GB" sz="2400" dirty="0" err="1" smtClean="0"/>
              <a:t>realizacji</a:t>
            </a:r>
            <a:r>
              <a:rPr lang="en-GB" sz="2400" dirty="0" smtClean="0"/>
              <a:t> </a:t>
            </a:r>
            <a:r>
              <a:rPr lang="en-GB" sz="2400" dirty="0" err="1" smtClean="0"/>
              <a:t>projektu</a:t>
            </a:r>
            <a:endParaRPr lang="en-GB" sz="2400" dirty="0" smtClean="0"/>
          </a:p>
          <a:p>
            <a:r>
              <a:rPr lang="en-GB" sz="2400" dirty="0" err="1" smtClean="0"/>
              <a:t>Założenia</a:t>
            </a:r>
            <a:r>
              <a:rPr lang="en-GB" sz="2400" dirty="0" smtClean="0"/>
              <a:t> </a:t>
            </a:r>
            <a:r>
              <a:rPr lang="en-GB" sz="2400" dirty="0" err="1" smtClean="0"/>
              <a:t>dotyczące</a:t>
            </a:r>
            <a:r>
              <a:rPr lang="en-GB" sz="2400" dirty="0" smtClean="0"/>
              <a:t> </a:t>
            </a:r>
            <a:r>
              <a:rPr lang="en-GB" sz="2400" dirty="0" err="1" smtClean="0"/>
              <a:t>stanu</a:t>
            </a:r>
            <a:r>
              <a:rPr lang="en-GB" sz="2400" dirty="0" smtClean="0"/>
              <a:t> </a:t>
            </a:r>
            <a:r>
              <a:rPr lang="en-GB" sz="2400" dirty="0" err="1" smtClean="0"/>
              <a:t>końcowego</a:t>
            </a:r>
            <a:r>
              <a:rPr lang="en-GB" sz="2400" dirty="0" smtClean="0"/>
              <a:t> </a:t>
            </a:r>
            <a:r>
              <a:rPr lang="en-GB" sz="2400" dirty="0" err="1" smtClean="0"/>
              <a:t>projektu</a:t>
            </a:r>
            <a:endParaRPr lang="en-GB" sz="2400" dirty="0" smtClean="0"/>
          </a:p>
          <a:p>
            <a:endParaRPr lang="en-GB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58136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Pamięć</a:t>
            </a:r>
            <a:r>
              <a:rPr lang="en-GB" dirty="0" smtClean="0"/>
              <a:t> – </a:t>
            </a:r>
            <a:r>
              <a:rPr lang="en-GB" dirty="0" err="1" smtClean="0"/>
              <a:t>stan</a:t>
            </a:r>
            <a:r>
              <a:rPr lang="en-GB" dirty="0" smtClean="0"/>
              <a:t> </a:t>
            </a:r>
            <a:r>
              <a:rPr lang="en-GB" dirty="0" err="1" smtClean="0"/>
              <a:t>wiedzy</a:t>
            </a:r>
            <a:r>
              <a:rPr lang="en-GB" dirty="0" smtClean="0"/>
              <a:t> 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 err="1" smtClean="0"/>
              <a:t>jej</a:t>
            </a:r>
            <a:r>
              <a:rPr lang="en-GB" dirty="0" smtClean="0"/>
              <a:t> </a:t>
            </a:r>
            <a:r>
              <a:rPr lang="en-GB" dirty="0" err="1" smtClean="0"/>
              <a:t>wpływ</a:t>
            </a:r>
            <a:r>
              <a:rPr lang="en-GB" dirty="0" smtClean="0"/>
              <a:t> </a:t>
            </a:r>
            <a:r>
              <a:rPr lang="en-GB" dirty="0" err="1" smtClean="0"/>
              <a:t>na</a:t>
            </a:r>
            <a:r>
              <a:rPr lang="en-GB" dirty="0" smtClean="0"/>
              <a:t> </a:t>
            </a:r>
            <a:r>
              <a:rPr lang="en-GB" dirty="0" err="1" smtClean="0"/>
              <a:t>załóżenia</a:t>
            </a:r>
            <a:r>
              <a:rPr lang="en-GB" dirty="0" smtClean="0"/>
              <a:t> </a:t>
            </a:r>
            <a:r>
              <a:rPr lang="en-GB" dirty="0" err="1" smtClean="0"/>
              <a:t>projektu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136105" y="2133600"/>
            <a:ext cx="5368506" cy="3777622"/>
          </a:xfrm>
        </p:spPr>
        <p:txBody>
          <a:bodyPr>
            <a:noAutofit/>
          </a:bodyPr>
          <a:lstStyle/>
          <a:p>
            <a:r>
              <a:rPr lang="en-GB" sz="2400" dirty="0" err="1" smtClean="0"/>
              <a:t>Działanie</a:t>
            </a:r>
            <a:r>
              <a:rPr lang="en-GB" sz="2400" dirty="0" smtClean="0"/>
              <a:t> </a:t>
            </a:r>
            <a:r>
              <a:rPr lang="en-GB" sz="2400" dirty="0" err="1" smtClean="0"/>
              <a:t>pamięci</a:t>
            </a:r>
            <a:r>
              <a:rPr lang="en-GB" sz="2400" dirty="0" smtClean="0"/>
              <a:t> w </a:t>
            </a:r>
            <a:r>
              <a:rPr lang="en-GB" sz="2400" dirty="0" err="1" smtClean="0"/>
              <a:t>psychologii</a:t>
            </a:r>
            <a:endParaRPr lang="en-GB" sz="2400" dirty="0"/>
          </a:p>
          <a:p>
            <a:r>
              <a:rPr lang="en-GB" sz="2400" dirty="0" err="1" smtClean="0"/>
              <a:t>Rodzaje</a:t>
            </a:r>
            <a:r>
              <a:rPr lang="en-GB" sz="2400" dirty="0" smtClean="0"/>
              <a:t> </a:t>
            </a:r>
            <a:r>
              <a:rPr lang="en-GB" sz="2400" dirty="0" err="1" smtClean="0"/>
              <a:t>pamięci</a:t>
            </a:r>
            <a:endParaRPr lang="en-GB" sz="2400" dirty="0" smtClean="0"/>
          </a:p>
          <a:p>
            <a:r>
              <a:rPr lang="en-GB" sz="2400" dirty="0" err="1" smtClean="0"/>
              <a:t>Badania</a:t>
            </a:r>
            <a:r>
              <a:rPr lang="en-GB" sz="2400" dirty="0" smtClean="0"/>
              <a:t> </a:t>
            </a:r>
            <a:r>
              <a:rPr lang="en-GB" sz="2400" dirty="0" err="1" smtClean="0"/>
              <a:t>nad</a:t>
            </a:r>
            <a:r>
              <a:rPr lang="en-GB" sz="2400" dirty="0" smtClean="0"/>
              <a:t> </a:t>
            </a:r>
            <a:r>
              <a:rPr lang="en-GB" sz="2400" dirty="0" err="1" smtClean="0"/>
              <a:t>pamięcią</a:t>
            </a:r>
            <a:r>
              <a:rPr lang="en-GB" sz="2400" dirty="0" smtClean="0"/>
              <a:t> </a:t>
            </a:r>
            <a:r>
              <a:rPr lang="en-GB" sz="2400" dirty="0" err="1" smtClean="0"/>
              <a:t>Hermanna</a:t>
            </a:r>
            <a:r>
              <a:rPr lang="en-GB" sz="2400" dirty="0" smtClean="0"/>
              <a:t> von </a:t>
            </a:r>
            <a:r>
              <a:rPr lang="en-GB" sz="2400" dirty="0" err="1" smtClean="0"/>
              <a:t>Ebbinghausa</a:t>
            </a:r>
            <a:endParaRPr lang="en-GB" sz="2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522664" y="2705474"/>
            <a:ext cx="4106951" cy="276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68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Pamięć</a:t>
            </a:r>
            <a:r>
              <a:rPr lang="en-GB" dirty="0" smtClean="0"/>
              <a:t> – </a:t>
            </a:r>
            <a:r>
              <a:rPr lang="en-GB" dirty="0" err="1" smtClean="0"/>
              <a:t>stan</a:t>
            </a:r>
            <a:r>
              <a:rPr lang="en-GB" dirty="0" smtClean="0"/>
              <a:t> </a:t>
            </a:r>
            <a:r>
              <a:rPr lang="en-GB" dirty="0" err="1" smtClean="0"/>
              <a:t>wiedzy</a:t>
            </a:r>
            <a:r>
              <a:rPr lang="en-GB" dirty="0" smtClean="0"/>
              <a:t> </a:t>
            </a:r>
            <a:r>
              <a:rPr lang="en-GB" dirty="0" err="1" smtClean="0"/>
              <a:t>i</a:t>
            </a:r>
            <a:r>
              <a:rPr lang="en-GB" dirty="0" smtClean="0"/>
              <a:t> </a:t>
            </a:r>
            <a:r>
              <a:rPr lang="en-GB" dirty="0" err="1" smtClean="0"/>
              <a:t>jej</a:t>
            </a:r>
            <a:r>
              <a:rPr lang="en-GB" dirty="0" smtClean="0"/>
              <a:t> </a:t>
            </a:r>
            <a:r>
              <a:rPr lang="en-GB" dirty="0" err="1" smtClean="0"/>
              <a:t>wpływ</a:t>
            </a:r>
            <a:r>
              <a:rPr lang="en-GB" dirty="0" smtClean="0"/>
              <a:t> </a:t>
            </a:r>
            <a:r>
              <a:rPr lang="en-GB" dirty="0" err="1" smtClean="0"/>
              <a:t>na</a:t>
            </a:r>
            <a:r>
              <a:rPr lang="en-GB" dirty="0" smtClean="0"/>
              <a:t> </a:t>
            </a:r>
            <a:r>
              <a:rPr lang="en-GB" dirty="0" err="1" smtClean="0"/>
              <a:t>załóżenia</a:t>
            </a:r>
            <a:r>
              <a:rPr lang="en-GB" dirty="0" smtClean="0"/>
              <a:t> </a:t>
            </a:r>
            <a:r>
              <a:rPr lang="en-GB" dirty="0" err="1" smtClean="0"/>
              <a:t>projektu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GB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294" y="1905000"/>
            <a:ext cx="7202631" cy="4843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718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2959" y="2045368"/>
            <a:ext cx="8915400" cy="3777622"/>
          </a:xfrm>
        </p:spPr>
        <p:txBody>
          <a:bodyPr>
            <a:noAutofit/>
          </a:bodyPr>
          <a:lstStyle/>
          <a:p>
            <a:r>
              <a:rPr lang="en-GB" sz="2400" dirty="0"/>
              <a:t>Idea </a:t>
            </a:r>
            <a:r>
              <a:rPr lang="en-GB" sz="2400" dirty="0" err="1"/>
              <a:t>krzywej</a:t>
            </a:r>
            <a:r>
              <a:rPr lang="en-GB" sz="2400" dirty="0"/>
              <a:t> </a:t>
            </a:r>
            <a:r>
              <a:rPr lang="en-GB" sz="2400" dirty="0" err="1"/>
              <a:t>zapominania</a:t>
            </a:r>
            <a:r>
              <a:rPr lang="en-GB" sz="2400" dirty="0"/>
              <a:t> </a:t>
            </a:r>
            <a:r>
              <a:rPr lang="en-GB" sz="2400" dirty="0" err="1"/>
              <a:t>i</a:t>
            </a:r>
            <a:r>
              <a:rPr lang="en-GB" sz="2400" dirty="0"/>
              <a:t> </a:t>
            </a:r>
            <a:r>
              <a:rPr lang="en-GB" sz="2400" dirty="0" err="1"/>
              <a:t>rozłożonych</a:t>
            </a:r>
            <a:r>
              <a:rPr lang="en-GB" sz="2400" dirty="0"/>
              <a:t> w </a:t>
            </a:r>
            <a:r>
              <a:rPr lang="en-GB" sz="2400" dirty="0" err="1"/>
              <a:t>czasie</a:t>
            </a:r>
            <a:r>
              <a:rPr lang="en-GB" sz="2400" dirty="0"/>
              <a:t> </a:t>
            </a:r>
            <a:r>
              <a:rPr lang="en-GB" sz="2400" dirty="0" err="1"/>
              <a:t>powtórek</a:t>
            </a:r>
            <a:endParaRPr lang="pl-PL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4347" y="2938864"/>
            <a:ext cx="5835316" cy="3919135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367083" y="3934179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pl-PL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sz="4000" dirty="0" err="1"/>
              <a:t>Pamięć</a:t>
            </a:r>
            <a:r>
              <a:rPr lang="en-GB" sz="4000" dirty="0"/>
              <a:t> – </a:t>
            </a:r>
            <a:r>
              <a:rPr lang="en-GB" sz="4000" dirty="0" err="1"/>
              <a:t>stan</a:t>
            </a:r>
            <a:r>
              <a:rPr lang="en-GB" sz="4000" dirty="0"/>
              <a:t> </a:t>
            </a:r>
            <a:r>
              <a:rPr lang="en-GB" sz="4000" dirty="0" err="1"/>
              <a:t>wiedzy</a:t>
            </a:r>
            <a:r>
              <a:rPr lang="en-GB" sz="4000" dirty="0"/>
              <a:t> </a:t>
            </a:r>
            <a:r>
              <a:rPr lang="en-GB" sz="4000" dirty="0" err="1"/>
              <a:t>i</a:t>
            </a:r>
            <a:r>
              <a:rPr lang="en-GB" sz="4000" dirty="0"/>
              <a:t> </a:t>
            </a:r>
            <a:r>
              <a:rPr lang="en-GB" sz="4000" dirty="0" err="1"/>
              <a:t>jej</a:t>
            </a:r>
            <a:r>
              <a:rPr lang="en-GB" sz="4000" dirty="0"/>
              <a:t> </a:t>
            </a:r>
            <a:r>
              <a:rPr lang="en-GB" sz="4000" dirty="0" err="1"/>
              <a:t>wpływ</a:t>
            </a:r>
            <a:r>
              <a:rPr lang="en-GB" sz="4000" dirty="0"/>
              <a:t> </a:t>
            </a:r>
            <a:r>
              <a:rPr lang="en-GB" sz="4000" dirty="0" err="1"/>
              <a:t>na</a:t>
            </a:r>
            <a:r>
              <a:rPr lang="en-GB" sz="4000" dirty="0"/>
              <a:t> </a:t>
            </a:r>
            <a:r>
              <a:rPr lang="en-GB" sz="4000" dirty="0" err="1"/>
              <a:t>załóżenia</a:t>
            </a:r>
            <a:r>
              <a:rPr lang="en-GB" sz="4000" dirty="0"/>
              <a:t> </a:t>
            </a:r>
            <a:r>
              <a:rPr lang="en-GB" sz="4000" dirty="0" err="1"/>
              <a:t>projektu</a:t>
            </a:r>
            <a:r>
              <a:rPr lang="pl-PL" dirty="0"/>
              <a:t/>
            </a:r>
            <a:br>
              <a:rPr lang="pl-PL" dirty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2171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Przegląd</a:t>
            </a:r>
            <a:r>
              <a:rPr lang="en-GB" dirty="0" smtClean="0"/>
              <a:t> </a:t>
            </a:r>
            <a:r>
              <a:rPr lang="en-GB" dirty="0" err="1" smtClean="0"/>
              <a:t>istniejących</a:t>
            </a:r>
            <a:r>
              <a:rPr lang="en-GB" dirty="0" smtClean="0"/>
              <a:t> </a:t>
            </a:r>
            <a:r>
              <a:rPr lang="en-GB" dirty="0" err="1" smtClean="0"/>
              <a:t>rozwiązań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400" dirty="0" err="1" smtClean="0"/>
              <a:t>Główne</a:t>
            </a:r>
            <a:r>
              <a:rPr lang="en-GB" sz="2400" dirty="0" smtClean="0"/>
              <a:t> </a:t>
            </a:r>
            <a:r>
              <a:rPr lang="en-GB" sz="2400" dirty="0" err="1" smtClean="0"/>
              <a:t>typy</a:t>
            </a:r>
            <a:r>
              <a:rPr lang="en-GB" sz="2400" dirty="0" smtClean="0"/>
              <a:t> </a:t>
            </a:r>
            <a:r>
              <a:rPr lang="en-GB" sz="2400" dirty="0" err="1" smtClean="0"/>
              <a:t>obecnych</a:t>
            </a:r>
            <a:r>
              <a:rPr lang="en-GB" sz="2400" dirty="0" smtClean="0"/>
              <a:t> </a:t>
            </a:r>
            <a:r>
              <a:rPr lang="en-GB" sz="2400" dirty="0" err="1" smtClean="0"/>
              <a:t>na</a:t>
            </a:r>
            <a:r>
              <a:rPr lang="en-GB" sz="2400" dirty="0" smtClean="0"/>
              <a:t> </a:t>
            </a:r>
            <a:r>
              <a:rPr lang="en-GB" sz="2400" dirty="0" err="1" smtClean="0"/>
              <a:t>rynku</a:t>
            </a:r>
            <a:r>
              <a:rPr lang="en-GB" sz="2400" dirty="0" smtClean="0"/>
              <a:t> </a:t>
            </a:r>
            <a:r>
              <a:rPr lang="en-GB" sz="2400" dirty="0" err="1" smtClean="0"/>
              <a:t>aplikacji</a:t>
            </a:r>
            <a:endParaRPr lang="en-GB" sz="2400" dirty="0" smtClean="0"/>
          </a:p>
          <a:p>
            <a:r>
              <a:rPr lang="en-GB" sz="2400" dirty="0" err="1" smtClean="0"/>
              <a:t>Porównanie</a:t>
            </a:r>
            <a:r>
              <a:rPr lang="en-GB" sz="2400" dirty="0" smtClean="0"/>
              <a:t> </a:t>
            </a:r>
            <a:r>
              <a:rPr lang="en-GB" sz="2400" dirty="0" err="1" smtClean="0"/>
              <a:t>funkcjonalności</a:t>
            </a:r>
            <a:r>
              <a:rPr lang="en-GB" sz="2400" dirty="0" smtClean="0"/>
              <a:t> w </a:t>
            </a:r>
            <a:r>
              <a:rPr lang="en-GB" sz="2400" dirty="0" err="1" smtClean="0"/>
              <a:t>świetle</a:t>
            </a:r>
            <a:r>
              <a:rPr lang="en-GB" sz="2400" dirty="0" smtClean="0"/>
              <a:t> </a:t>
            </a:r>
            <a:r>
              <a:rPr lang="en-GB" sz="2400" dirty="0" err="1" smtClean="0"/>
              <a:t>wymogów</a:t>
            </a:r>
            <a:r>
              <a:rPr lang="en-GB" sz="2400" dirty="0" smtClean="0"/>
              <a:t> </a:t>
            </a:r>
            <a:r>
              <a:rPr lang="en-GB" sz="2400" dirty="0" err="1" smtClean="0"/>
              <a:t>aktualnej</a:t>
            </a:r>
            <a:r>
              <a:rPr lang="en-GB" sz="2400" dirty="0" smtClean="0"/>
              <a:t> </a:t>
            </a:r>
            <a:r>
              <a:rPr lang="en-GB" sz="2400" dirty="0" err="1" smtClean="0"/>
              <a:t>wiedzy</a:t>
            </a:r>
            <a:r>
              <a:rPr lang="en-GB" sz="2400" dirty="0" smtClean="0"/>
              <a:t> </a:t>
            </a:r>
            <a:r>
              <a:rPr lang="en-GB" sz="2400" dirty="0" err="1" smtClean="0"/>
              <a:t>psychologicznej</a:t>
            </a:r>
            <a:endParaRPr lang="en-GB" sz="2400" dirty="0" smtClean="0"/>
          </a:p>
          <a:p>
            <a:endParaRPr lang="en-GB" dirty="0" smtClean="0"/>
          </a:p>
          <a:p>
            <a:endParaRPr lang="pl-P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1" t="2995" r="4573" b="5447"/>
          <a:stretch/>
        </p:blipFill>
        <p:spPr>
          <a:xfrm>
            <a:off x="2334126" y="3444747"/>
            <a:ext cx="7475457" cy="332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267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28231" y="190974"/>
            <a:ext cx="8911687" cy="1280890"/>
          </a:xfrm>
        </p:spPr>
        <p:txBody>
          <a:bodyPr/>
          <a:lstStyle/>
          <a:p>
            <a:r>
              <a:rPr lang="en-GB" dirty="0" err="1" smtClean="0"/>
              <a:t>Metodyka</a:t>
            </a:r>
            <a:r>
              <a:rPr lang="en-GB" dirty="0" smtClean="0"/>
              <a:t> – </a:t>
            </a:r>
            <a:r>
              <a:rPr lang="en-GB" dirty="0" err="1" smtClean="0"/>
              <a:t>założenia</a:t>
            </a:r>
            <a:r>
              <a:rPr lang="en-GB" dirty="0" smtClean="0"/>
              <a:t> </a:t>
            </a:r>
            <a:r>
              <a:rPr lang="en-GB" dirty="0" err="1" smtClean="0"/>
              <a:t>funkcjonalne</a:t>
            </a:r>
            <a:r>
              <a:rPr lang="en-GB" dirty="0" smtClean="0"/>
              <a:t> </a:t>
            </a:r>
            <a:r>
              <a:rPr lang="en-GB" dirty="0" err="1" smtClean="0"/>
              <a:t>projektu</a:t>
            </a:r>
            <a:r>
              <a:rPr lang="en-GB" dirty="0" smtClean="0"/>
              <a:t> 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284" y="1325626"/>
            <a:ext cx="8915400" cy="3777622"/>
          </a:xfrm>
        </p:spPr>
        <p:txBody>
          <a:bodyPr>
            <a:normAutofit/>
          </a:bodyPr>
          <a:lstStyle/>
          <a:p>
            <a:r>
              <a:rPr lang="en-GB" sz="2400" dirty="0" smtClean="0"/>
              <a:t>60-cio </a:t>
            </a:r>
            <a:r>
              <a:rPr lang="en-GB" sz="2400" dirty="0" err="1" smtClean="0"/>
              <a:t>dniowy</a:t>
            </a:r>
            <a:r>
              <a:rPr lang="en-GB" sz="2400" dirty="0" smtClean="0"/>
              <a:t> </a:t>
            </a:r>
            <a:r>
              <a:rPr lang="en-GB" sz="2400" dirty="0" err="1" smtClean="0"/>
              <a:t>eksperyment</a:t>
            </a:r>
            <a:r>
              <a:rPr lang="en-GB" sz="2400" dirty="0" smtClean="0"/>
              <a:t> z </a:t>
            </a:r>
            <a:r>
              <a:rPr lang="en-GB" sz="2400" dirty="0" err="1" smtClean="0"/>
              <a:t>trzema</a:t>
            </a:r>
            <a:r>
              <a:rPr lang="en-GB" sz="2400" dirty="0" smtClean="0"/>
              <a:t> </a:t>
            </a:r>
            <a:r>
              <a:rPr lang="en-GB" sz="2400" dirty="0" err="1" smtClean="0"/>
              <a:t>rynkowymi</a:t>
            </a:r>
            <a:r>
              <a:rPr lang="en-GB" sz="2400" dirty="0" smtClean="0"/>
              <a:t> </a:t>
            </a:r>
            <a:r>
              <a:rPr lang="en-GB" sz="2400" dirty="0" err="1" smtClean="0"/>
              <a:t>rozwiązaniami</a:t>
            </a:r>
            <a:endParaRPr lang="en-GB" sz="2400" dirty="0" smtClean="0"/>
          </a:p>
          <a:p>
            <a:r>
              <a:rPr lang="en-GB" sz="2400" dirty="0" err="1" smtClean="0"/>
              <a:t>Wnioski</a:t>
            </a:r>
            <a:r>
              <a:rPr lang="en-GB" sz="2400" dirty="0" smtClean="0"/>
              <a:t> </a:t>
            </a:r>
            <a:r>
              <a:rPr lang="en-GB" sz="2400" dirty="0" err="1" smtClean="0"/>
              <a:t>i</a:t>
            </a:r>
            <a:r>
              <a:rPr lang="en-GB" sz="2400" dirty="0" smtClean="0"/>
              <a:t> </a:t>
            </a:r>
            <a:r>
              <a:rPr lang="en-GB" sz="2400" dirty="0" err="1" smtClean="0"/>
              <a:t>wynikające</a:t>
            </a:r>
            <a:r>
              <a:rPr lang="en-GB" sz="2400" dirty="0" smtClean="0"/>
              <a:t> z </a:t>
            </a:r>
            <a:r>
              <a:rPr lang="en-GB" sz="2400" dirty="0" err="1" smtClean="0"/>
              <a:t>nich</a:t>
            </a:r>
            <a:r>
              <a:rPr lang="en-GB" sz="2400" dirty="0" smtClean="0"/>
              <a:t> </a:t>
            </a:r>
            <a:r>
              <a:rPr lang="en-GB" sz="2400" dirty="0" err="1" smtClean="0"/>
              <a:t>zalecenia</a:t>
            </a:r>
            <a:r>
              <a:rPr lang="en-GB" sz="2400" dirty="0" smtClean="0"/>
              <a:t> </a:t>
            </a:r>
            <a:r>
              <a:rPr lang="en-GB" sz="2400" dirty="0" err="1" smtClean="0"/>
              <a:t>dla</a:t>
            </a:r>
            <a:r>
              <a:rPr lang="en-GB" sz="2400" dirty="0" smtClean="0"/>
              <a:t> </a:t>
            </a:r>
            <a:r>
              <a:rPr lang="en-GB" sz="2400" dirty="0" err="1" smtClean="0"/>
              <a:t>projektu</a:t>
            </a:r>
            <a:r>
              <a:rPr lang="en-GB" sz="2400" dirty="0" smtClean="0"/>
              <a:t>:</a:t>
            </a:r>
          </a:p>
          <a:p>
            <a:pPr lvl="2"/>
            <a:r>
              <a:rPr lang="en-GB" sz="1900" b="1" dirty="0" err="1"/>
              <a:t>Przeuczenie</a:t>
            </a:r>
            <a:r>
              <a:rPr lang="en-GB" sz="1900" dirty="0"/>
              <a:t> – </a:t>
            </a:r>
            <a:r>
              <a:rPr lang="en-GB" sz="1900" dirty="0" err="1"/>
              <a:t>gwarancja</a:t>
            </a:r>
            <a:r>
              <a:rPr lang="en-GB" sz="1900" dirty="0"/>
              <a:t> </a:t>
            </a:r>
            <a:r>
              <a:rPr lang="en-GB" sz="1900" dirty="0" err="1"/>
              <a:t>trwałości</a:t>
            </a:r>
            <a:r>
              <a:rPr lang="en-GB" sz="1900" dirty="0"/>
              <a:t> </a:t>
            </a:r>
            <a:r>
              <a:rPr lang="en-GB" sz="1900" dirty="0" err="1"/>
              <a:t>śladu</a:t>
            </a:r>
            <a:r>
              <a:rPr lang="en-GB" sz="1900" dirty="0"/>
              <a:t> </a:t>
            </a:r>
            <a:r>
              <a:rPr lang="en-GB" sz="1900" dirty="0" err="1"/>
              <a:t>pamięciowego</a:t>
            </a:r>
            <a:endParaRPr lang="en-GB" sz="1900" dirty="0"/>
          </a:p>
          <a:p>
            <a:pPr lvl="2"/>
            <a:r>
              <a:rPr lang="en-GB" sz="1900" b="1" dirty="0" err="1"/>
              <a:t>Podsumowanie</a:t>
            </a:r>
            <a:r>
              <a:rPr lang="en-GB" sz="1900" dirty="0"/>
              <a:t> </a:t>
            </a:r>
            <a:r>
              <a:rPr lang="en-GB" sz="1900" dirty="0" err="1"/>
              <a:t>fazy</a:t>
            </a:r>
            <a:r>
              <a:rPr lang="en-GB" sz="1900" dirty="0"/>
              <a:t> </a:t>
            </a:r>
            <a:r>
              <a:rPr lang="en-GB" sz="1900" dirty="0" err="1"/>
              <a:t>zapamiętania</a:t>
            </a:r>
            <a:endParaRPr lang="en-GB" sz="1900" dirty="0"/>
          </a:p>
          <a:p>
            <a:pPr lvl="2"/>
            <a:r>
              <a:rPr lang="en-GB" sz="1900" b="1" dirty="0" err="1"/>
              <a:t>Pierwsze</a:t>
            </a:r>
            <a:r>
              <a:rPr lang="en-GB" sz="1900" b="1" dirty="0"/>
              <a:t> 7 </a:t>
            </a:r>
            <a:r>
              <a:rPr lang="en-GB" sz="1900" b="1" dirty="0" err="1"/>
              <a:t>dni</a:t>
            </a:r>
            <a:r>
              <a:rPr lang="en-GB" sz="1900" b="1" dirty="0"/>
              <a:t> </a:t>
            </a:r>
            <a:r>
              <a:rPr lang="en-GB" sz="1900" dirty="0"/>
              <a:t>– </a:t>
            </a:r>
            <a:r>
              <a:rPr lang="en-GB" sz="1900" dirty="0" err="1"/>
              <a:t>sposób</a:t>
            </a:r>
            <a:r>
              <a:rPr lang="en-GB" sz="1900" dirty="0"/>
              <a:t> </a:t>
            </a:r>
            <a:r>
              <a:rPr lang="en-GB" sz="1900" dirty="0" err="1"/>
              <a:t>prowadzenia</a:t>
            </a:r>
            <a:r>
              <a:rPr lang="en-GB" sz="1900" dirty="0"/>
              <a:t> </a:t>
            </a:r>
            <a:r>
              <a:rPr lang="en-GB" sz="1900" dirty="0" err="1" smtClean="0"/>
              <a:t>ucznia</a:t>
            </a:r>
            <a:endParaRPr lang="en-GB" sz="2400" dirty="0" smtClean="0"/>
          </a:p>
          <a:p>
            <a:r>
              <a:rPr lang="en-GB" sz="2400" dirty="0" err="1" smtClean="0"/>
              <a:t>Projekt</a:t>
            </a:r>
            <a:r>
              <a:rPr lang="en-GB" sz="2400" dirty="0" smtClean="0"/>
              <a:t> w </a:t>
            </a:r>
            <a:r>
              <a:rPr lang="en-GB" sz="2400" dirty="0" err="1" smtClean="0"/>
              <a:t>roli</a:t>
            </a:r>
            <a:r>
              <a:rPr lang="en-GB" sz="2400" dirty="0" smtClean="0"/>
              <a:t> platform e-</a:t>
            </a:r>
            <a:r>
              <a:rPr lang="en-GB" sz="2400" dirty="0" err="1" smtClean="0"/>
              <a:t>learningowej</a:t>
            </a:r>
            <a:endParaRPr lang="en-GB" sz="2400" dirty="0" smtClean="0"/>
          </a:p>
          <a:p>
            <a:endParaRPr lang="pl-PL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2876393"/>
              </p:ext>
            </p:extLst>
          </p:nvPr>
        </p:nvGraphicFramePr>
        <p:xfrm>
          <a:off x="8583894" y="1046747"/>
          <a:ext cx="3608106" cy="280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0" name="Worksheet" r:id="rId4" imgW="6876998" imgH="5352983" progId="Excel.Sheet.8">
                  <p:embed/>
                </p:oleObj>
              </mc:Choice>
              <mc:Fallback>
                <p:oleObj name="Worksheet" r:id="rId4" imgW="6876998" imgH="5352983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583894" y="1046747"/>
                        <a:ext cx="3608106" cy="280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1297332"/>
              </p:ext>
            </p:extLst>
          </p:nvPr>
        </p:nvGraphicFramePr>
        <p:xfrm>
          <a:off x="3329736" y="4683347"/>
          <a:ext cx="5208673" cy="19966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31" name="Worksheet" r:id="rId7" imgW="11430144" imgH="4381539" progId="Excel.Sheet.8">
                  <p:embed/>
                </p:oleObj>
              </mc:Choice>
              <mc:Fallback>
                <p:oleObj name="Worksheet" r:id="rId7" imgW="11430144" imgH="4381539" progId="Excel.Shee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329736" y="4683347"/>
                        <a:ext cx="5208673" cy="19966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9553801">
            <a:off x="7313375" y="3440004"/>
            <a:ext cx="3852051" cy="2865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51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Metodyka</a:t>
            </a:r>
            <a:r>
              <a:rPr lang="en-GB" dirty="0" smtClean="0"/>
              <a:t> – </a:t>
            </a:r>
            <a:r>
              <a:rPr lang="en-GB" dirty="0" err="1" smtClean="0"/>
              <a:t>wybór</a:t>
            </a:r>
            <a:r>
              <a:rPr lang="en-GB" dirty="0" smtClean="0"/>
              <a:t> </a:t>
            </a:r>
            <a:r>
              <a:rPr lang="en-GB" dirty="0" err="1" smtClean="0"/>
              <a:t>technologii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400" dirty="0" err="1" smtClean="0"/>
              <a:t>Wybór</a:t>
            </a:r>
            <a:r>
              <a:rPr lang="en-GB" sz="2400" dirty="0" smtClean="0"/>
              <a:t> </a:t>
            </a:r>
            <a:r>
              <a:rPr lang="en-GB" sz="2400" dirty="0" err="1" smtClean="0"/>
              <a:t>technologii</a:t>
            </a:r>
            <a:r>
              <a:rPr lang="en-GB" sz="2400" dirty="0" smtClean="0"/>
              <a:t> back-</a:t>
            </a:r>
            <a:r>
              <a:rPr lang="en-GB" sz="2400" dirty="0" err="1" smtClean="0"/>
              <a:t>endowej</a:t>
            </a:r>
            <a:endParaRPr lang="en-GB" sz="2400" dirty="0" smtClean="0"/>
          </a:p>
          <a:p>
            <a:endParaRPr lang="en-GB" sz="2400" dirty="0" smtClean="0"/>
          </a:p>
          <a:p>
            <a:r>
              <a:rPr lang="en-GB" sz="2400" dirty="0" err="1" smtClean="0"/>
              <a:t>Wybór</a:t>
            </a:r>
            <a:r>
              <a:rPr lang="en-GB" sz="2400" dirty="0" smtClean="0"/>
              <a:t> </a:t>
            </a:r>
            <a:r>
              <a:rPr lang="en-GB" sz="2400" dirty="0" err="1" smtClean="0"/>
              <a:t>realizacji</a:t>
            </a:r>
            <a:r>
              <a:rPr lang="en-GB" sz="2400" dirty="0" smtClean="0"/>
              <a:t> </a:t>
            </a:r>
            <a:r>
              <a:rPr lang="en-GB" sz="2400" dirty="0" err="1" smtClean="0"/>
              <a:t>warstwy</a:t>
            </a:r>
            <a:r>
              <a:rPr lang="en-GB" sz="2400" dirty="0" smtClean="0"/>
              <a:t> </a:t>
            </a:r>
            <a:r>
              <a:rPr lang="en-GB" sz="2400" dirty="0" err="1" smtClean="0"/>
              <a:t>wizualnej</a:t>
            </a:r>
            <a:endParaRPr lang="en-GB" sz="2400" dirty="0" smtClean="0"/>
          </a:p>
          <a:p>
            <a:endParaRPr lang="en-GB" sz="2400" dirty="0" smtClean="0"/>
          </a:p>
          <a:p>
            <a:r>
              <a:rPr lang="en-GB" sz="2400" dirty="0" err="1" smtClean="0"/>
              <a:t>Zabezpieczenia</a:t>
            </a:r>
            <a:r>
              <a:rPr lang="en-GB" sz="2400" dirty="0" smtClean="0"/>
              <a:t> </a:t>
            </a:r>
            <a:r>
              <a:rPr lang="en-GB" sz="2400" dirty="0" err="1" smtClean="0"/>
              <a:t>i</a:t>
            </a:r>
            <a:r>
              <a:rPr lang="en-GB" sz="2400" dirty="0" smtClean="0"/>
              <a:t> </a:t>
            </a:r>
            <a:r>
              <a:rPr lang="en-GB" sz="2400" dirty="0" err="1" smtClean="0"/>
              <a:t>autoryzacja</a:t>
            </a:r>
            <a:r>
              <a:rPr lang="en-GB" sz="2400" dirty="0" smtClean="0"/>
              <a:t> </a:t>
            </a:r>
            <a:r>
              <a:rPr lang="en-GB" sz="2400" dirty="0" err="1" smtClean="0"/>
              <a:t>użytkowników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2481012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Metodyka</a:t>
            </a:r>
            <a:r>
              <a:rPr lang="en-GB" dirty="0" smtClean="0"/>
              <a:t> – </a:t>
            </a:r>
            <a:r>
              <a:rPr lang="en-GB" dirty="0" err="1" smtClean="0"/>
              <a:t>wybór</a:t>
            </a:r>
            <a:r>
              <a:rPr lang="en-GB" dirty="0" smtClean="0"/>
              <a:t> </a:t>
            </a:r>
            <a:r>
              <a:rPr lang="en-GB" dirty="0" err="1" smtClean="0"/>
              <a:t>technologii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1970" y="2121569"/>
            <a:ext cx="8915400" cy="3777622"/>
          </a:xfrm>
        </p:spPr>
        <p:txBody>
          <a:bodyPr>
            <a:noAutofit/>
          </a:bodyPr>
          <a:lstStyle/>
          <a:p>
            <a:r>
              <a:rPr lang="en-GB" sz="2400" dirty="0" err="1" smtClean="0"/>
              <a:t>Wybór</a:t>
            </a:r>
            <a:r>
              <a:rPr lang="en-GB" sz="2400" dirty="0" smtClean="0"/>
              <a:t> </a:t>
            </a:r>
            <a:r>
              <a:rPr lang="en-GB" sz="2400" dirty="0" err="1" smtClean="0"/>
              <a:t>technologii</a:t>
            </a:r>
            <a:r>
              <a:rPr lang="en-GB" sz="2400" dirty="0" smtClean="0"/>
              <a:t> back-</a:t>
            </a:r>
            <a:r>
              <a:rPr lang="en-GB" sz="2400" dirty="0" err="1" smtClean="0"/>
              <a:t>endowej</a:t>
            </a:r>
            <a:endParaRPr lang="en-GB" sz="2400" dirty="0" smtClean="0"/>
          </a:p>
          <a:p>
            <a:pPr lvl="2"/>
            <a:r>
              <a:rPr lang="en-GB" sz="1800" dirty="0" smtClean="0"/>
              <a:t>PHP (</a:t>
            </a:r>
            <a:r>
              <a:rPr lang="en-GB" sz="1800" dirty="0" err="1" smtClean="0"/>
              <a:t>Symfony</a:t>
            </a:r>
            <a:r>
              <a:rPr lang="en-GB" sz="1800" dirty="0" smtClean="0"/>
              <a:t>, </a:t>
            </a:r>
            <a:r>
              <a:rPr lang="en-GB" sz="1800" dirty="0" err="1" smtClean="0"/>
              <a:t>Laravel</a:t>
            </a:r>
            <a:r>
              <a:rPr lang="en-GB" sz="1800" dirty="0" smtClean="0"/>
              <a:t>, </a:t>
            </a:r>
            <a:r>
              <a:rPr lang="en-GB" sz="1800" dirty="0" err="1" smtClean="0"/>
              <a:t>Codeigniter</a:t>
            </a:r>
            <a:r>
              <a:rPr lang="en-GB" sz="1800" dirty="0" smtClean="0"/>
              <a:t>)</a:t>
            </a:r>
          </a:p>
          <a:p>
            <a:r>
              <a:rPr lang="en-GB" sz="2400" dirty="0" err="1" smtClean="0"/>
              <a:t>Wybór</a:t>
            </a:r>
            <a:r>
              <a:rPr lang="en-GB" sz="2400" dirty="0" smtClean="0"/>
              <a:t> </a:t>
            </a:r>
            <a:r>
              <a:rPr lang="en-GB" sz="2400" dirty="0" err="1" smtClean="0"/>
              <a:t>realizacji</a:t>
            </a:r>
            <a:r>
              <a:rPr lang="en-GB" sz="2400" dirty="0" smtClean="0"/>
              <a:t> </a:t>
            </a:r>
            <a:r>
              <a:rPr lang="en-GB" sz="2400" dirty="0" err="1" smtClean="0"/>
              <a:t>warstwy</a:t>
            </a:r>
            <a:r>
              <a:rPr lang="en-GB" sz="2400" dirty="0" smtClean="0"/>
              <a:t> </a:t>
            </a:r>
            <a:r>
              <a:rPr lang="en-GB" sz="2400" dirty="0" err="1" smtClean="0"/>
              <a:t>wizualnej</a:t>
            </a:r>
            <a:endParaRPr lang="en-GB" sz="2400" dirty="0" smtClean="0"/>
          </a:p>
          <a:p>
            <a:pPr lvl="2"/>
            <a:r>
              <a:rPr lang="en-GB" sz="1800" dirty="0"/>
              <a:t>Vanilla JS</a:t>
            </a:r>
          </a:p>
          <a:p>
            <a:pPr lvl="2"/>
            <a:r>
              <a:rPr lang="en-GB" sz="1800" dirty="0" err="1"/>
              <a:t>Vue</a:t>
            </a:r>
            <a:endParaRPr lang="en-GB" sz="1800" dirty="0"/>
          </a:p>
          <a:p>
            <a:pPr lvl="2"/>
            <a:r>
              <a:rPr lang="en-GB" sz="1800" dirty="0"/>
              <a:t>React</a:t>
            </a:r>
          </a:p>
          <a:p>
            <a:pPr lvl="2"/>
            <a:r>
              <a:rPr lang="en-GB" sz="1800" dirty="0"/>
              <a:t>Angular</a:t>
            </a:r>
          </a:p>
          <a:p>
            <a:endParaRPr lang="en-GB" sz="2400" dirty="0" smtClean="0"/>
          </a:p>
          <a:p>
            <a:r>
              <a:rPr lang="en-GB" sz="2400" dirty="0" err="1" smtClean="0"/>
              <a:t>Zabezpieczenia</a:t>
            </a:r>
            <a:r>
              <a:rPr lang="en-GB" sz="2400" dirty="0" smtClean="0"/>
              <a:t> </a:t>
            </a:r>
            <a:r>
              <a:rPr lang="en-GB" sz="2400" dirty="0" err="1" smtClean="0"/>
              <a:t>i</a:t>
            </a:r>
            <a:r>
              <a:rPr lang="en-GB" sz="2400" dirty="0" smtClean="0"/>
              <a:t> </a:t>
            </a:r>
          </a:p>
          <a:p>
            <a:pPr marL="0" indent="0">
              <a:buNone/>
            </a:pPr>
            <a:r>
              <a:rPr lang="en-GB" sz="2400" dirty="0"/>
              <a:t>	</a:t>
            </a:r>
            <a:r>
              <a:rPr lang="en-GB" sz="2400" dirty="0" err="1" smtClean="0"/>
              <a:t>autoryzacja</a:t>
            </a:r>
            <a:r>
              <a:rPr lang="en-GB" sz="2400" dirty="0" smtClean="0"/>
              <a:t> </a:t>
            </a:r>
            <a:r>
              <a:rPr lang="en-GB" sz="2400" dirty="0" err="1" smtClean="0"/>
              <a:t>użytkowników</a:t>
            </a:r>
            <a:endParaRPr lang="pl-PL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347" y="1227817"/>
            <a:ext cx="4504265" cy="34763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0126" y="3504732"/>
            <a:ext cx="5153744" cy="33532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1377" y="1261296"/>
            <a:ext cx="3409392" cy="34093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9181" y="1227817"/>
            <a:ext cx="5211786" cy="5569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993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25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75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524</TotalTime>
  <Words>273</Words>
  <Application>Microsoft Office PowerPoint</Application>
  <PresentationFormat>Widescreen</PresentationFormat>
  <Paragraphs>62</Paragraphs>
  <Slides>14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Century Gothic</vt:lpstr>
      <vt:lpstr>Wingdings 3</vt:lpstr>
      <vt:lpstr>Wisp</vt:lpstr>
      <vt:lpstr>Worksheet</vt:lpstr>
      <vt:lpstr>Projekt i implementacja systemu informatycznego, wspomagającego trwałe zapamiętywanie obcojęzycznego słownictwa, z wykorzystaniem teorii krzywej zapominania Hermanna Ebbinghausa</vt:lpstr>
      <vt:lpstr>Cel i założenia pracy</vt:lpstr>
      <vt:lpstr>Pamięć – stan wiedzy i jej wpływ na załóżenia projektu</vt:lpstr>
      <vt:lpstr>Pamięć – stan wiedzy i jej wpływ na załóżenia projektu</vt:lpstr>
      <vt:lpstr>Pamięć – stan wiedzy i jej wpływ na załóżenia projektu </vt:lpstr>
      <vt:lpstr>Przegląd istniejących rozwiązań</vt:lpstr>
      <vt:lpstr>Metodyka – założenia funkcjonalne projektu </vt:lpstr>
      <vt:lpstr>Metodyka – wybór technologii</vt:lpstr>
      <vt:lpstr>Metodyka – wybór technologii</vt:lpstr>
      <vt:lpstr>Implementacja – zmiany założeń, ostateczne decyzje</vt:lpstr>
      <vt:lpstr>Podsumowanie – osiągnięte rezultaty</vt:lpstr>
      <vt:lpstr>PowerPoint Presentation</vt:lpstr>
      <vt:lpstr>Wnioski  i perspektywy rozwoju aplikacji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msgarski</dc:creator>
  <cp:lastModifiedBy>msgarski</cp:lastModifiedBy>
  <cp:revision>68</cp:revision>
  <dcterms:created xsi:type="dcterms:W3CDTF">2021-05-27T06:25:24Z</dcterms:created>
  <dcterms:modified xsi:type="dcterms:W3CDTF">2021-07-04T19:28:55Z</dcterms:modified>
</cp:coreProperties>
</file>

<file path=docProps/thumbnail.jpeg>
</file>